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3" r:id="rId3"/>
    <p:sldId id="274" r:id="rId4"/>
    <p:sldId id="257" r:id="rId5"/>
    <p:sldId id="259" r:id="rId6"/>
    <p:sldId id="260" r:id="rId7"/>
    <p:sldId id="275" r:id="rId8"/>
    <p:sldId id="261" r:id="rId9"/>
    <p:sldId id="276" r:id="rId10"/>
    <p:sldId id="262" r:id="rId11"/>
    <p:sldId id="277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451" y="2772300"/>
            <a:ext cx="7277100" cy="1228725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Décembre 2019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329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2550" y="352696"/>
            <a:ext cx="9266532" cy="616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628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Décembre 2019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4572001" y="2860766"/>
            <a:ext cx="3691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La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716769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383" y="404948"/>
            <a:ext cx="9353161" cy="611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270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738" y="352697"/>
            <a:ext cx="7592145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6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370" y="365760"/>
            <a:ext cx="8027259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97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049" y="378823"/>
            <a:ext cx="8191904" cy="610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1431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8390" y="326570"/>
            <a:ext cx="8098136" cy="619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83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27" y="642594"/>
            <a:ext cx="10846228" cy="565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989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513" y="431073"/>
            <a:ext cx="9602007" cy="598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175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351" y="339634"/>
            <a:ext cx="8873617" cy="61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1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Sommaire </a:t>
            </a:r>
            <a:endParaRPr lang="fr-FR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Organisation par blocs de compétences</a:t>
            </a:r>
          </a:p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Place des savoirs associés</a:t>
            </a:r>
          </a:p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Les PFMP</a:t>
            </a:r>
          </a:p>
          <a:p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</a:rPr>
              <a:t>La certification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914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505" y="339634"/>
            <a:ext cx="8671579" cy="610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62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4837" y="404949"/>
            <a:ext cx="8595953" cy="610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9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Décembre 2019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933303" y="2521130"/>
            <a:ext cx="849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Organisation par blocs de compétences</a:t>
            </a:r>
          </a:p>
        </p:txBody>
      </p:sp>
    </p:spTree>
    <p:extLst>
      <p:ext uri="{BB962C8B-B14F-4D97-AF65-F5344CB8AC3E}">
        <p14:creationId xmlns:p14="http://schemas.microsoft.com/office/powerpoint/2010/main" val="391814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9063" y="330699"/>
            <a:ext cx="7470866" cy="609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27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366" y="285338"/>
            <a:ext cx="8244841" cy="624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23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329" y="300445"/>
            <a:ext cx="8609429" cy="621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2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Décembre 2019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409406" y="2730137"/>
            <a:ext cx="59174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Place des savoirs associés</a:t>
            </a:r>
          </a:p>
        </p:txBody>
      </p:sp>
    </p:spTree>
    <p:extLst>
      <p:ext uri="{BB962C8B-B14F-4D97-AF65-F5344CB8AC3E}">
        <p14:creationId xmlns:p14="http://schemas.microsoft.com/office/powerpoint/2010/main" val="385129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40" y="404949"/>
            <a:ext cx="8875119" cy="604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03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fr-FR" dirty="0" smtClean="0"/>
              <a:t>Décembre 2019</a:t>
            </a: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4846320" y="2730137"/>
            <a:ext cx="3082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tx2">
                    <a:lumMod val="75000"/>
                  </a:schemeClr>
                </a:solidFill>
              </a:rPr>
              <a:t>Les PFMP</a:t>
            </a:r>
          </a:p>
        </p:txBody>
      </p:sp>
    </p:spTree>
    <p:extLst>
      <p:ext uri="{BB962C8B-B14F-4D97-AF65-F5344CB8AC3E}">
        <p14:creationId xmlns:p14="http://schemas.microsoft.com/office/powerpoint/2010/main" val="20333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77</TotalTime>
  <Words>37</Words>
  <Application>Microsoft Office PowerPoint</Application>
  <PresentationFormat>Grand écran</PresentationFormat>
  <Paragraphs>14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Century Gothic</vt:lpstr>
      <vt:lpstr>Garamond</vt:lpstr>
      <vt:lpstr>Savon</vt:lpstr>
      <vt:lpstr>Présentation PowerPoint</vt:lpstr>
      <vt:lpstr>Sommaire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Fatima Chajai-Shaki</dc:creator>
  <cp:lastModifiedBy>Fatima Chajai-Shaki</cp:lastModifiedBy>
  <cp:revision>4</cp:revision>
  <dcterms:created xsi:type="dcterms:W3CDTF">2020-05-04T12:27:38Z</dcterms:created>
  <dcterms:modified xsi:type="dcterms:W3CDTF">2020-05-04T13:45:30Z</dcterms:modified>
</cp:coreProperties>
</file>