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Amatic SC" panose="020B0604020202020204" charset="-79"/>
      <p:regular r:id="rId11"/>
      <p:bold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Source Code Pr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48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442f3370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442f3370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442f33705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442f33705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442f33705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442f33705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442f3370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442f3370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442f33705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442f33705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442f33705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442f33705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acd6052a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acd6052a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solidFill>
            <a:srgbClr val="D0E0E3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</a:rPr>
              <a:t>D-CLIC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</a:rPr>
              <a:t>DISPOSITIF DE LUTTE CONTRE LE DECROCHAGE SCOLAIRE  AU LYCEE FLORIAN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</a:rPr>
              <a:t>Un dispositif pour les eleves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rgbClr val="FFF2CC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Depuis 5 ans une entité interne à l’établissement essaie de trouver des solutions pour remobiliser les lycéens vers leur scolarité, tente de trouver des voies d’orientation nouvelle lorsque celle suivie ne leur correspond plus.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fr"/>
              <a:t>L’écoute et le suivi qu’on leur propose est indispensable pour leur estime d’eux-même souvent mise à mal, la confiance en eux.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32080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</a:rPr>
              <a:t>l’equipe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070800" cy="33402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 enseignants, </a:t>
            </a:r>
            <a:br>
              <a:rPr lang="fr"/>
            </a:br>
            <a:r>
              <a:rPr lang="fr"/>
              <a:t>un coordonnateur: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Walid CHERIF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Charline MONNET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Nolwenn LECORRE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Audrey ROSTAN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Céline DUMONT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Sandra ROSSIGNOL</a:t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4710225" y="1121800"/>
            <a:ext cx="3927600" cy="3447000"/>
          </a:xfrm>
          <a:prstGeom prst="rect">
            <a:avLst/>
          </a:prstGeom>
          <a:solidFill>
            <a:srgbClr val="FFD966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Source Code Pro"/>
                <a:ea typeface="Source Code Pro"/>
                <a:cs typeface="Source Code Pro"/>
                <a:sym typeface="Source Code Pro"/>
              </a:rPr>
              <a:t>Parents / Educateurs</a:t>
            </a: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Source Code Pro"/>
                <a:ea typeface="Source Code Pro"/>
                <a:cs typeface="Source Code Pro"/>
                <a:sym typeface="Source Code Pro"/>
              </a:rPr>
              <a:t>Administration</a:t>
            </a: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Source Code Pro"/>
                <a:ea typeface="Source Code Pro"/>
                <a:cs typeface="Source Code Pro"/>
                <a:sym typeface="Source Code Pro"/>
              </a:rPr>
              <a:t>Vie scolaire </a:t>
            </a: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dirty="0">
                <a:latin typeface="Source Code Pro"/>
                <a:ea typeface="Source Code Pro"/>
                <a:cs typeface="Source Code Pro"/>
                <a:sym typeface="Source Code Pro"/>
              </a:rPr>
              <a:t>Pôle socio-médical (Mmes SARFATI, LAURENT, SAJID)</a:t>
            </a:r>
            <a:endParaRPr sz="20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006525" y="2470825"/>
            <a:ext cx="7335000" cy="8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3214600" y="2509900"/>
            <a:ext cx="1677300" cy="6708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 EN LIEN</a:t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3006525" y="475225"/>
            <a:ext cx="2292300" cy="1006500"/>
          </a:xfrm>
          <a:prstGeom prst="rect">
            <a:avLst/>
          </a:prstGeom>
          <a:solidFill>
            <a:srgbClr val="FFFF00"/>
          </a:solidFill>
          <a:ln w="38100" cap="flat" cmpd="dbl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 b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GPDS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 b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" sz="1900" b="1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(niveau bassin)</a:t>
            </a:r>
            <a:endParaRPr sz="1900" b="1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 b="1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M. BERLOQUIN</a:t>
            </a:r>
            <a:endParaRPr sz="1900" b="1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FF"/>
                </a:solidFill>
              </a:rPr>
              <a:t>la communication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solidFill>
            <a:srgbClr val="CFE2F3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fr"/>
              <a:t>Vous pouvez communiquer avec l’équipe via cette adresse mail: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3700" b="1">
                <a:solidFill>
                  <a:srgbClr val="9900FF"/>
                </a:solidFill>
              </a:rPr>
              <a:t>referent.dclic@gmail.com</a:t>
            </a:r>
            <a:endParaRPr sz="3700"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le fonctionnement : 3 moyens d’agir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200725"/>
            <a:ext cx="8520600" cy="3340200"/>
          </a:xfrm>
          <a:prstGeom prst="rect">
            <a:avLst/>
          </a:prstGeom>
          <a:solidFill>
            <a:srgbClr val="EAD1DC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 b="1"/>
              <a:t>1 Le tutorat</a:t>
            </a:r>
            <a:endParaRPr sz="3500" b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suivi individualisé sur une période variable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repérage par les membres de la communauté éducative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répartition des cas en fonction des priorités, et établie lors d’une réunion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un suivi alors personnalisé avec élaboration d’objectif par l’élève est mis en place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des entretiens réguliers sont alors réalisés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le fonctionnement : 3 moyens d’agir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6624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 b="1"/>
              <a:t>2 la classe ouverte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Pour limiter, ou prévenir le décrochage, une aide est proposée à tous les élèves qui le souhaitent. </a:t>
            </a:r>
            <a:br>
              <a:rPr lang="fr"/>
            </a:br>
            <a:r>
              <a:rPr lang="fr"/>
              <a:t>Cela peut être une aide pour préparer un oral, remplir un dossier, chercher un stage, une écoute tout simplement.</a:t>
            </a:r>
            <a:br>
              <a:rPr lang="fr"/>
            </a:br>
            <a:r>
              <a:rPr lang="fr"/>
              <a:t>L’idée est de permettre aux élèves de se sentir bien dans le lycée, qu’ils aient envie d’y revenir.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fr"/>
              <a:t>Il y a quatre créneaux dans la semaine.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le fonctionnement : 3 moyens d’agir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733200"/>
          </a:xfrm>
          <a:prstGeom prst="rect">
            <a:avLst/>
          </a:prstGeom>
          <a:solidFill>
            <a:srgbClr val="FFF2CC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 b="1" dirty="0"/>
              <a:t>3 </a:t>
            </a:r>
            <a:r>
              <a:rPr lang="fr" sz="2800" b="1" dirty="0"/>
              <a:t>Semaine de la persévérance scolaire</a:t>
            </a:r>
            <a:endParaRPr sz="2800" b="1"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dirty="0"/>
              <a:t>L’idée est de sensibiliser l’ensemble de la communauté éducative sur cette thématique.</a:t>
            </a:r>
            <a:br>
              <a:rPr lang="fr" dirty="0"/>
            </a:br>
            <a:r>
              <a:rPr lang="fr" dirty="0"/>
              <a:t>Le décrochage scolaire doit être une problématique combattue par tous. 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dirty="0"/>
              <a:t>Diverses actions peuvent être menées, comme mettre en valeur la classe la plus présente en cours sur une </a:t>
            </a:r>
            <a:r>
              <a:rPr lang="fr"/>
              <a:t>semaine donnée, rédaction de citations d’encouragement.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5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708150"/>
            <a:ext cx="8520600" cy="33402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b="1"/>
              <a:t>Pour tout renseignement complémentaire, ne pas hésiter à nous joindre par mail.</a:t>
            </a:r>
            <a:endParaRPr b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fr"/>
              <a:t>L’équipe DCLIC.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363</Words>
  <Application>Microsoft Office PowerPoint</Application>
  <PresentationFormat>Affichage à l'écran (16:9)</PresentationFormat>
  <Paragraphs>49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Source Code Pro</vt:lpstr>
      <vt:lpstr>Arial</vt:lpstr>
      <vt:lpstr>Amatic SC</vt:lpstr>
      <vt:lpstr>Calibri</vt:lpstr>
      <vt:lpstr>Beach Day</vt:lpstr>
      <vt:lpstr>D-CLIC</vt:lpstr>
      <vt:lpstr>Un dispositif pour les eleves</vt:lpstr>
      <vt:lpstr>l’equipe</vt:lpstr>
      <vt:lpstr>la communication</vt:lpstr>
      <vt:lpstr>le fonctionnement : 3 moyens d’agir</vt:lpstr>
      <vt:lpstr>le fonctionnement : 3 moyens d’agir</vt:lpstr>
      <vt:lpstr>le fonctionnement : 3 moyens d’agir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D-CLIC</dc:title>
  <dc:creator>Sandra ROSSIGNOL</dc:creator>
  <cp:lastModifiedBy>Sandra ROSSIGNOL</cp:lastModifiedBy>
  <cp:revision>4</cp:revision>
  <dcterms:modified xsi:type="dcterms:W3CDTF">2021-04-26T12:29:23Z</dcterms:modified>
</cp:coreProperties>
</file>